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90" r:id="rId5"/>
    <p:sldId id="262" r:id="rId6"/>
    <p:sldId id="272" r:id="rId7"/>
    <p:sldId id="288" r:id="rId8"/>
    <p:sldId id="261" r:id="rId9"/>
    <p:sldId id="286" r:id="rId10"/>
    <p:sldId id="274" r:id="rId11"/>
    <p:sldId id="285" r:id="rId12"/>
    <p:sldId id="275" r:id="rId13"/>
    <p:sldId id="284" r:id="rId14"/>
    <p:sldId id="276" r:id="rId15"/>
    <p:sldId id="283" r:id="rId16"/>
    <p:sldId id="277" r:id="rId17"/>
    <p:sldId id="282" r:id="rId18"/>
    <p:sldId id="289" r:id="rId19"/>
    <p:sldId id="278" r:id="rId20"/>
    <p:sldId id="281" r:id="rId21"/>
    <p:sldId id="279" r:id="rId22"/>
    <p:sldId id="280" r:id="rId23"/>
    <p:sldId id="271" r:id="rId24"/>
    <p:sldId id="267" r:id="rId25"/>
    <p:sldId id="259" r:id="rId26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61600" cy="7376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3AC115-F2D8-46DD-8784-B0F7E45E4E52}" type="datetimeFigureOut">
              <a:rPr lang="en-US"/>
              <a:pPr>
                <a:defRPr/>
              </a:pPr>
              <a:t>25-Oct-2015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3161B9-4501-4C44-A603-CD60D53E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 noTextEdit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                                </a:t>
            </a:r>
          </a:p>
          <a:p>
            <a:pPr lvl="1"/>
            <a:r>
              <a:rPr lang="en-US" altLang="zh-CN" noProof="0" smtClean="0"/>
              <a:t>            </a:t>
            </a:r>
          </a:p>
          <a:p>
            <a:pPr lvl="2"/>
            <a:r>
              <a:rPr lang="en-US" altLang="zh-CN" noProof="0" smtClean="0"/>
              <a:t>           </a:t>
            </a:r>
          </a:p>
          <a:p>
            <a:pPr lvl="3"/>
            <a:r>
              <a:rPr lang="en-US" altLang="zh-CN" noProof="0" smtClean="0"/>
              <a:t>            </a:t>
            </a:r>
          </a:p>
          <a:p>
            <a:pPr lvl="4"/>
            <a:r>
              <a:rPr lang="en-US" altLang="zh-CN" noProof="0" smtClean="0"/>
              <a:t>         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868860-46DC-48A3-BF70-D45B7400CD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0425" y="0"/>
            <a:ext cx="1584325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0"/>
            <a:ext cx="4600575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C8C-481A-49EF-9B8F-E9EAC97354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91D5-4B45-4266-97F5-D96D24D4C8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88E32-6C09-46EC-A0D6-40634932D0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731C-9CA9-4A9A-941A-C711B8A828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596-F539-4593-B019-D47AC48F31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9308-F0C8-47ED-A2C0-15D8FCCC65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A757-A8EC-4685-B04A-D6380204E8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34C2-48BC-45ED-87FE-A71817FB3F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F64B-7261-41C1-B400-353361E645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FD084-E559-4436-B9C2-E86300EB67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D9F5-52B0-4BD5-9CF7-ABBDE253B2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692150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692150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0"/>
            <a:ext cx="5759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692150"/>
            <a:ext cx="63373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charset="0"/>
              </a:rPr>
              <a:t>第二级</a:t>
            </a:r>
          </a:p>
          <a:p>
            <a:pPr lvl="2"/>
            <a:r>
              <a:rPr lang="zh-CN" smtClean="0">
                <a:sym typeface="Arial" charset="0"/>
              </a:rPr>
              <a:t>第三级</a:t>
            </a:r>
          </a:p>
          <a:p>
            <a:pPr lvl="3"/>
            <a:r>
              <a:rPr lang="zh-CN" smtClean="0">
                <a:sym typeface="Arial" charset="0"/>
              </a:rPr>
              <a:t>第四级</a:t>
            </a:r>
          </a:p>
          <a:p>
            <a:pPr lvl="4"/>
            <a:r>
              <a:rPr lang="zh-CN" smtClean="0">
                <a:sym typeface="Arial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2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2"/>
          </a:solidFill>
          <a:latin typeface="+mn-lt"/>
          <a:cs typeface="+mn-cs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+mn-lt"/>
          <a:cs typeface="+mn-cs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2"/>
          </a:solidFill>
          <a:latin typeface="+mn-lt"/>
          <a:cs typeface="+mn-cs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2"/>
          </a:solidFill>
          <a:latin typeface="+mn-lt"/>
          <a:cs typeface="+mn-cs"/>
          <a:sym typeface="Arial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04ADAD4-73DC-4666-904C-33AFF9C2DE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144963" y="2000250"/>
            <a:ext cx="5141912" cy="571500"/>
          </a:xfrm>
        </p:spPr>
        <p:txBody>
          <a:bodyPr/>
          <a:lstStyle/>
          <a:p>
            <a:pPr eaLnBrk="1" hangingPunct="1">
              <a:defRPr/>
            </a:pPr>
            <a:r>
              <a:rPr lang="es-UY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N</a:t>
            </a:r>
            <a:r>
              <a:rPr lang="es-UY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ML ONLINE SOFTWARE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7750" y="2714625"/>
            <a:ext cx="4357688" cy="433388"/>
          </a:xfrm>
        </p:spPr>
        <p:txBody>
          <a:bodyPr/>
          <a:lstStyle/>
          <a:p>
            <a:pPr algn="l" eaLnBrk="1" hangingPunct="1">
              <a:buFont typeface="Arial" pitchFamily="34" charset="0"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S</a:t>
            </a:r>
            <a:r>
              <a:rPr lang="en-US" alt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ERVICE</a:t>
            </a:r>
            <a:r>
              <a:rPr lang="en-US" alt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 </a:t>
            </a:r>
            <a:r>
              <a:rPr lang="en-US" alt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DIVISION</a:t>
            </a:r>
            <a:endParaRPr lang="en-US" alt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 pitchFamily="34" charset="0"/>
            </a:endParaRPr>
          </a:p>
        </p:txBody>
      </p:sp>
      <p:pic>
        <p:nvPicPr>
          <p:cNvPr id="3076" name="Picture 6" descr="C:\Users\Sujan\Desktop\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712913"/>
            <a:ext cx="8572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7"/>
          <p:cNvSpPr>
            <a:spLocks noChangeArrowheads="1"/>
          </p:cNvSpPr>
          <p:nvPr/>
        </p:nvSpPr>
        <p:spPr bwMode="auto">
          <a:xfrm>
            <a:off x="4786313" y="3286125"/>
            <a:ext cx="44291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es-UY" sz="15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s-UY" sz="15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epartment of Information Technology</a:t>
            </a:r>
            <a:endParaRPr lang="es-ES" sz="1500" b="1" dirty="0">
              <a:solidFill>
                <a:schemeClr val="bg2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Minutes(Edit-2)</a:t>
            </a:r>
          </a:p>
        </p:txBody>
      </p:sp>
      <p:pic>
        <p:nvPicPr>
          <p:cNvPr id="12292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358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25"/>
            <a:ext cx="14430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75"/>
            <a:ext cx="91440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8578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 Feedback &amp; Follow Up(Feedback-1)</a:t>
            </a:r>
          </a:p>
        </p:txBody>
      </p:sp>
      <p:pic>
        <p:nvPicPr>
          <p:cNvPr id="13316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29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2675"/>
            <a:ext cx="9153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" y="2714625"/>
            <a:ext cx="9096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8578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 Feedback &amp; Follow Up(Feedback-2)</a:t>
            </a:r>
          </a:p>
        </p:txBody>
      </p:sp>
      <p:pic>
        <p:nvPicPr>
          <p:cNvPr id="14340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29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" y="2290763"/>
            <a:ext cx="91344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6500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 Feedback &amp; Follow Up(Follow Up-1)</a:t>
            </a:r>
          </a:p>
          <a:p>
            <a:endParaRPr lang="en-US" sz="1200" b="1">
              <a:latin typeface="Verdana" pitchFamily="34" charset="0"/>
            </a:endParaRPr>
          </a:p>
        </p:txBody>
      </p:sp>
      <p:pic>
        <p:nvPicPr>
          <p:cNvPr id="15364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29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2675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2643188"/>
            <a:ext cx="9105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6500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 Feedback &amp; Follow Up(Follow Up-2)</a:t>
            </a:r>
          </a:p>
          <a:p>
            <a:endParaRPr lang="en-US" sz="1200" b="1">
              <a:latin typeface="Verdana" pitchFamily="34" charset="0"/>
            </a:endParaRPr>
          </a:p>
        </p:txBody>
      </p:sp>
      <p:pic>
        <p:nvPicPr>
          <p:cNvPr id="16388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29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8"/>
            <a:ext cx="91535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-635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6500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Review-&gt;Meeting Wise-1</a:t>
            </a:r>
          </a:p>
          <a:p>
            <a:endParaRPr lang="en-US" sz="1200" b="1">
              <a:latin typeface="Verdana" pitchFamily="34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14550"/>
            <a:ext cx="91440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2143125"/>
            <a:ext cx="57864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857250"/>
            <a:ext cx="778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-635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6500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Review-&gt;Meeting Wise-2</a:t>
            </a:r>
          </a:p>
          <a:p>
            <a:endParaRPr lang="en-US" sz="1200" b="1">
              <a:latin typeface="Verdana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91440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2217738"/>
            <a:ext cx="57864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857250"/>
            <a:ext cx="778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-635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6500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Review-&gt;Date Wise</a:t>
            </a:r>
          </a:p>
          <a:p>
            <a:endParaRPr lang="en-US" sz="1200" b="1">
              <a:latin typeface="Verdana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857250"/>
            <a:ext cx="778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248150" cy="649288"/>
          </a:xfrm>
        </p:spPr>
        <p:txBody>
          <a:bodyPr/>
          <a:lstStyle/>
          <a:p>
            <a:pPr eaLnBrk="1" hangingPunct="1"/>
            <a:r>
              <a:rPr lang="en-US" smtClean="0"/>
              <a:t>3.Report</a:t>
            </a: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B. Report : –&gt; View-1</a:t>
            </a:r>
          </a:p>
        </p:txBody>
      </p:sp>
      <p:pic>
        <p:nvPicPr>
          <p:cNvPr id="20484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" y="1928813"/>
            <a:ext cx="9124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3"/>
            <a:ext cx="91249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3714750"/>
            <a:ext cx="5857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248150" cy="649288"/>
          </a:xfrm>
        </p:spPr>
        <p:txBody>
          <a:bodyPr/>
          <a:lstStyle/>
          <a:p>
            <a:pPr eaLnBrk="1" hangingPunct="1"/>
            <a:r>
              <a:rPr lang="en-US" smtClean="0"/>
              <a:t>3.Report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B. Report : –&gt; View-2</a:t>
            </a:r>
          </a:p>
        </p:txBody>
      </p:sp>
      <p:pic>
        <p:nvPicPr>
          <p:cNvPr id="21508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2613"/>
            <a:ext cx="91535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975" y="0"/>
            <a:ext cx="2740025" cy="649288"/>
          </a:xfrm>
        </p:spPr>
        <p:txBody>
          <a:bodyPr/>
          <a:lstStyle/>
          <a:p>
            <a:pPr eaLnBrk="1" hangingPunct="1"/>
            <a:r>
              <a:rPr lang="en-US" smtClean="0"/>
              <a:t>Login Page</a:t>
            </a:r>
          </a:p>
        </p:txBody>
      </p:sp>
      <p:pic>
        <p:nvPicPr>
          <p:cNvPr id="4099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642938"/>
            <a:ext cx="9134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9144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7250" y="0"/>
            <a:ext cx="42481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charset="0"/>
              </a:rPr>
              <a:t>3.Report</a:t>
            </a: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B. Report : –&gt; Employee Wise History-1</a:t>
            </a:r>
          </a:p>
        </p:txBody>
      </p:sp>
      <p:pic>
        <p:nvPicPr>
          <p:cNvPr id="22532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14400"/>
            <a:ext cx="7286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38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7250" y="0"/>
            <a:ext cx="42481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charset="0"/>
              </a:rPr>
              <a:t>3.Report</a:t>
            </a: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B. Report : –&gt; Employee Wise History-2</a:t>
            </a:r>
          </a:p>
        </p:txBody>
      </p:sp>
      <p:pic>
        <p:nvPicPr>
          <p:cNvPr id="23556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14400"/>
            <a:ext cx="7286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763" y="1785938"/>
            <a:ext cx="9153526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0"/>
            <a:ext cx="4722812" cy="571500"/>
          </a:xfrm>
        </p:spPr>
        <p:txBody>
          <a:bodyPr/>
          <a:lstStyle/>
          <a:p>
            <a:pPr eaLnBrk="1" hangingPunct="1"/>
            <a:r>
              <a:rPr lang="en-US" smtClean="0"/>
              <a:t>4. Change Password</a:t>
            </a:r>
          </a:p>
        </p:txBody>
      </p:sp>
      <p:pic>
        <p:nvPicPr>
          <p:cNvPr id="24579" name="Picture 8" descr="C:\Users\Sujan\Desktop\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C. Admin : –&gt; Change Password </a:t>
            </a:r>
          </a:p>
        </p:txBody>
      </p:sp>
      <p:pic>
        <p:nvPicPr>
          <p:cNvPr id="24581" name="Picture 7" descr="C:\Users\Sujan\Desktop\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9144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5. In Future Task…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928688" y="1571625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r>
              <a:rPr lang="en-US" b="1">
                <a:latin typeface="Verdana" pitchFamily="34" charset="0"/>
              </a:rPr>
              <a:t>* Developed for all Service Center</a:t>
            </a:r>
          </a:p>
          <a:p>
            <a:pPr marL="228600" indent="-228600"/>
            <a:endParaRPr lang="en-US" b="1">
              <a:latin typeface="Verdana" pitchFamily="34" charset="0"/>
            </a:endParaRPr>
          </a:p>
          <a:p>
            <a:pPr marL="228600" indent="-228600"/>
            <a:r>
              <a:rPr lang="en-US" b="1">
                <a:latin typeface="Verdana" pitchFamily="34" charset="0"/>
              </a:rPr>
              <a:t>* Developed with Memo System</a:t>
            </a:r>
          </a:p>
          <a:p>
            <a:pPr marL="228600" indent="-228600"/>
            <a:endParaRPr lang="en-US" b="1">
              <a:latin typeface="Verdana" pitchFamily="34" charset="0"/>
            </a:endParaRPr>
          </a:p>
          <a:p>
            <a:pPr marL="228600" indent="-228600"/>
            <a:r>
              <a:rPr lang="en-US" b="1">
                <a:latin typeface="Verdana" pitchFamily="34" charset="0"/>
              </a:rPr>
              <a:t>* Minutes Summery Report</a:t>
            </a:r>
          </a:p>
          <a:p>
            <a:pPr marL="228600" indent="-228600">
              <a:buFontTx/>
              <a:buAutoNum type="alphaUcPeriod"/>
            </a:pPr>
            <a:endParaRPr lang="en-US" sz="1200" b="1">
              <a:latin typeface="Verdana" pitchFamily="34" charset="0"/>
            </a:endParaRPr>
          </a:p>
          <a:p>
            <a:pPr marL="228600" indent="-228600">
              <a:buFontTx/>
              <a:buAutoNum type="alphaUcPeriod"/>
            </a:pPr>
            <a:endParaRPr lang="en-US" sz="1200" b="1">
              <a:latin typeface="Verdana" pitchFamily="34" charset="0"/>
            </a:endParaRPr>
          </a:p>
        </p:txBody>
      </p:sp>
      <p:pic>
        <p:nvPicPr>
          <p:cNvPr id="25604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078288"/>
            <a:ext cx="9144000" cy="278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bg2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6875" y="1412875"/>
            <a:ext cx="5762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i="1">
                <a:solidFill>
                  <a:schemeClr val="folHlink"/>
                </a:solidFill>
                <a:ea typeface="Microsoft YaHei" pitchFamily="34" charset="-122"/>
              </a:rPr>
              <a:t>Thank You</a:t>
            </a:r>
            <a:endParaRPr lang="zh-CN" altLang="en-US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7361238" y="610235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191250" y="6172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975" y="0"/>
            <a:ext cx="2740025" cy="649288"/>
          </a:xfrm>
        </p:spPr>
        <p:txBody>
          <a:bodyPr/>
          <a:lstStyle/>
          <a:p>
            <a:pPr eaLnBrk="1" hangingPunct="1"/>
            <a:r>
              <a:rPr lang="en-US" smtClean="0"/>
              <a:t>1.Home Page</a:t>
            </a:r>
          </a:p>
        </p:txBody>
      </p:sp>
      <p:pic>
        <p:nvPicPr>
          <p:cNvPr id="5123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75"/>
            <a:ext cx="9144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2481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Meeting(Entry)</a:t>
            </a:r>
          </a:p>
        </p:txBody>
      </p:sp>
      <p:pic>
        <p:nvPicPr>
          <p:cNvPr id="6148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000125"/>
            <a:ext cx="7500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2481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Meeting(Edit-1)</a:t>
            </a:r>
          </a:p>
        </p:txBody>
      </p:sp>
      <p:pic>
        <p:nvPicPr>
          <p:cNvPr id="7172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33463"/>
            <a:ext cx="4857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000125"/>
            <a:ext cx="7500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" y="2428875"/>
            <a:ext cx="88773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2481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Meeting(Edit-2)</a:t>
            </a:r>
          </a:p>
        </p:txBody>
      </p:sp>
      <p:pic>
        <p:nvPicPr>
          <p:cNvPr id="8196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33463"/>
            <a:ext cx="4857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000125"/>
            <a:ext cx="7500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00313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Minutes(Entry-1)</a:t>
            </a:r>
          </a:p>
        </p:txBody>
      </p:sp>
      <p:pic>
        <p:nvPicPr>
          <p:cNvPr id="9220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358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25"/>
            <a:ext cx="150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Minutes(Entry-2)</a:t>
            </a:r>
          </a:p>
        </p:txBody>
      </p:sp>
      <p:pic>
        <p:nvPicPr>
          <p:cNvPr id="10244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3580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50"/>
            <a:ext cx="150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4794250" cy="649288"/>
          </a:xfrm>
        </p:spPr>
        <p:txBody>
          <a:bodyPr/>
          <a:lstStyle/>
          <a:p>
            <a:pPr eaLnBrk="1" hangingPunct="1"/>
            <a:r>
              <a:rPr lang="en-US" smtClean="0"/>
              <a:t>2.Transactions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785813" y="642938"/>
            <a:ext cx="5327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latin typeface="Verdana" pitchFamily="34" charset="0"/>
              </a:rPr>
              <a:t>A. Transactions : –&gt; Minutes(Edit-1)</a:t>
            </a:r>
          </a:p>
        </p:txBody>
      </p:sp>
      <p:pic>
        <p:nvPicPr>
          <p:cNvPr id="11268" name="Picture 7" descr="C:\Users\Sujan\Desktop\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693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Users\Sujan\Desktop\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35793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7358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8"/>
            <a:ext cx="1857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8"/>
            <a:ext cx="91630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4750"/>
            <a:ext cx="916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157255973</TotalTime>
  <Pages>0</Pages>
  <Words>215</Words>
  <Characters>0</Characters>
  <Application>Microsoft Office PowerPoint</Application>
  <DocSecurity>0</DocSecurity>
  <PresentationFormat>On-screen Show (4:3)</PresentationFormat>
  <Lines>0</Lines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宋体</vt:lpstr>
      <vt:lpstr>Verdana</vt:lpstr>
      <vt:lpstr>Microsoft YaHei</vt:lpstr>
      <vt:lpstr>template</vt:lpstr>
      <vt:lpstr>默认设计模板_2</vt:lpstr>
      <vt:lpstr>NML ONLINE SOFTWARE</vt:lpstr>
      <vt:lpstr>Login Page</vt:lpstr>
      <vt:lpstr>1.Home Page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2.Transactions</vt:lpstr>
      <vt:lpstr>3.Report</vt:lpstr>
      <vt:lpstr>3.Report</vt:lpstr>
      <vt:lpstr>Slide 20</vt:lpstr>
      <vt:lpstr>Slide 21</vt:lpstr>
      <vt:lpstr>4. Change Password</vt:lpstr>
      <vt:lpstr>5. In Future Task…</vt:lpstr>
      <vt:lpstr>Slide 24</vt:lpstr>
    </vt:vector>
  </TitlesOfParts>
  <Company>微软中国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zhuoyue</dc:creator>
  <cp:lastModifiedBy>Administrator</cp:lastModifiedBy>
  <cp:revision>79</cp:revision>
  <cp:lastPrinted>1899-12-30T00:00:00Z</cp:lastPrinted>
  <dcterms:created xsi:type="dcterms:W3CDTF">2011-05-10T14:18:00Z</dcterms:created>
  <dcterms:modified xsi:type="dcterms:W3CDTF">2015-10-25T11:28:16Z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